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C461B3C-A725-410E-9681-3A3B3984F6A9}"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65D248-8FD8-470D-8E9E-5937EDC26DE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C461B3C-A725-410E-9681-3A3B3984F6A9}"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65D248-8FD8-470D-8E9E-5937EDC26DE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C461B3C-A725-410E-9681-3A3B3984F6A9}"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65D248-8FD8-470D-8E9E-5937EDC26DE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C461B3C-A725-410E-9681-3A3B3984F6A9}"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65D248-8FD8-470D-8E9E-5937EDC26DE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C461B3C-A725-410E-9681-3A3B3984F6A9}"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65D248-8FD8-470D-8E9E-5937EDC26DE5}"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C461B3C-A725-410E-9681-3A3B3984F6A9}"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B65D248-8FD8-470D-8E9E-5937EDC26DE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C461B3C-A725-410E-9681-3A3B3984F6A9}" type="datetimeFigureOut">
              <a:rPr lang="ar-IQ" smtClean="0"/>
              <a:pPr/>
              <a:t>05/02/1433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B65D248-8FD8-470D-8E9E-5937EDC26DE5}"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C461B3C-A725-410E-9681-3A3B3984F6A9}" type="datetimeFigureOut">
              <a:rPr lang="ar-IQ" smtClean="0"/>
              <a:pPr/>
              <a:t>05/02/1433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B65D248-8FD8-470D-8E9E-5937EDC26DE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C461B3C-A725-410E-9681-3A3B3984F6A9}" type="datetimeFigureOut">
              <a:rPr lang="ar-IQ" smtClean="0"/>
              <a:pPr/>
              <a:t>05/02/1433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B65D248-8FD8-470D-8E9E-5937EDC26DE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C461B3C-A725-410E-9681-3A3B3984F6A9}"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B65D248-8FD8-470D-8E9E-5937EDC26DE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C461B3C-A725-410E-9681-3A3B3984F6A9}"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B65D248-8FD8-470D-8E9E-5937EDC26DE5}"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C461B3C-A725-410E-9681-3A3B3984F6A9}" type="datetimeFigureOut">
              <a:rPr lang="ar-IQ" smtClean="0"/>
              <a:pPr/>
              <a:t>05/02/1433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B65D248-8FD8-470D-8E9E-5937EDC26DE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a:t>ارتفاع ضغط الدم والنشاط البدني</a:t>
            </a:r>
            <a:br>
              <a:rPr lang="ar-IQ" dirty="0"/>
            </a:br>
            <a:r>
              <a:rPr lang="ar-IQ" dirty="0" smtClean="0"/>
              <a:t/>
            </a:r>
            <a:br>
              <a:rPr lang="ar-IQ" dirty="0" smtClean="0"/>
            </a:br>
            <a:r>
              <a:rPr lang="ar-IQ" dirty="0" smtClean="0"/>
              <a:t>أ.د ياسين حبيب </a:t>
            </a:r>
            <a:r>
              <a:rPr lang="ar-IQ" dirty="0" err="1" smtClean="0"/>
              <a:t>عزال</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ما هو ضغط الدم</a:t>
            </a:r>
            <a:endParaRPr lang="ar-IQ" dirty="0"/>
          </a:p>
        </p:txBody>
      </p:sp>
      <p:sp>
        <p:nvSpPr>
          <p:cNvPr id="3" name="عنصر نائب للمحتوى 2"/>
          <p:cNvSpPr>
            <a:spLocks noGrp="1"/>
          </p:cNvSpPr>
          <p:nvPr>
            <p:ph idx="1"/>
          </p:nvPr>
        </p:nvSpPr>
        <p:spPr/>
        <p:txBody>
          <a:bodyPr>
            <a:normAutofit lnSpcReduction="10000"/>
          </a:bodyPr>
          <a:lstStyle/>
          <a:p>
            <a:pPr algn="just"/>
            <a:r>
              <a:rPr lang="ar-IQ" dirty="0"/>
              <a:t>هو مقياس قوة دفع الدم ضد جدران الأوعية </a:t>
            </a:r>
            <a:r>
              <a:rPr lang="ar-IQ" dirty="0" smtClean="0"/>
              <a:t>الدموية .</a:t>
            </a:r>
            <a:endParaRPr lang="ar-IQ" dirty="0"/>
          </a:p>
          <a:p>
            <a:pPr algn="just"/>
            <a:r>
              <a:rPr lang="ar-IQ" dirty="0"/>
              <a:t>فعندما يدق قلبك، فأنه يضخ الدم في جميع أنحاء الجسم من اجل نقل الغذاء </a:t>
            </a:r>
            <a:r>
              <a:rPr lang="ar-IQ" dirty="0" err="1"/>
              <a:t>والاكسجين</a:t>
            </a:r>
            <a:r>
              <a:rPr lang="ar-IQ" dirty="0"/>
              <a:t> </a:t>
            </a:r>
            <a:r>
              <a:rPr lang="ar-IQ" dirty="0" err="1"/>
              <a:t>الى</a:t>
            </a:r>
            <a:r>
              <a:rPr lang="ar-IQ" dirty="0"/>
              <a:t> جميع </a:t>
            </a:r>
            <a:r>
              <a:rPr lang="ar-IQ" dirty="0" err="1"/>
              <a:t>الانسجة</a:t>
            </a:r>
            <a:r>
              <a:rPr lang="ar-IQ" dirty="0"/>
              <a:t> والخلايا من خلال الدورة </a:t>
            </a:r>
            <a:r>
              <a:rPr lang="ar-IQ" dirty="0" smtClean="0"/>
              <a:t>الدموية .</a:t>
            </a:r>
            <a:endParaRPr lang="ar-IQ" dirty="0"/>
          </a:p>
          <a:p>
            <a:pPr algn="just"/>
            <a:r>
              <a:rPr lang="ar-IQ" dirty="0"/>
              <a:t>العضلات في جدران الأوعية الدموية تعمل في تناسق مع عضلة القلب، بهدف توصيل الدم الذي يضخه القلب إلى سائر خلايا </a:t>
            </a:r>
            <a:r>
              <a:rPr lang="ar-IQ" dirty="0" smtClean="0"/>
              <a:t>الجسم .عندما </a:t>
            </a:r>
            <a:r>
              <a:rPr lang="ar-IQ" dirty="0"/>
              <a:t>ينقبض القلب ليدفع الدم المتجمع فيه إلى الشرايين تنبسط العضلات في جدران تلك الشرايين بالقدر الذي يسمح باستقبال تيار الدم من </a:t>
            </a:r>
            <a:r>
              <a:rPr lang="ar-IQ" dirty="0" smtClean="0"/>
              <a:t>القلب .</a:t>
            </a:r>
            <a:endParaRPr lang="ar-IQ" dirty="0"/>
          </a:p>
          <a:p>
            <a:pPr>
              <a:buNone/>
            </a:pP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lnSpcReduction="10000"/>
          </a:bodyPr>
          <a:lstStyle/>
          <a:p>
            <a:r>
              <a:rPr lang="ar-IQ" b="1" dirty="0"/>
              <a:t>لماذا يجب أن تمارس الرياضة؟</a:t>
            </a:r>
            <a:endParaRPr lang="ar-IQ" dirty="0"/>
          </a:p>
          <a:p>
            <a:pPr algn="just"/>
            <a:r>
              <a:rPr lang="ar-IQ" dirty="0"/>
              <a:t>ممارسة الرياضة بشكل منتظم مهم جدا لصحة قلبك.</a:t>
            </a:r>
          </a:p>
          <a:p>
            <a:pPr algn="just"/>
            <a:r>
              <a:rPr lang="ar-IQ" dirty="0"/>
              <a:t>زيادة الوزن يضع جهدا إضافيا على قلبك، وهو الذي يتسبب في رفع ضغط الدم.</a:t>
            </a:r>
          </a:p>
          <a:p>
            <a:pPr algn="just"/>
            <a:r>
              <a:rPr lang="ar-IQ" dirty="0"/>
              <a:t>فقدان الوزن - إذا كنت بحاجة إلى ذلك - سوف يساعد على خفض ضغط الدم ويقلل من خطر المشاكل الصحية الأخرى.</a:t>
            </a:r>
          </a:p>
          <a:p>
            <a:pPr algn="just"/>
            <a:r>
              <a:rPr lang="ar-IQ" dirty="0"/>
              <a:t>مهما كان عمرك، يمكنك أن تستفيد من ممارسة الرياضة والحفاظ على وزن صحي.</a:t>
            </a:r>
          </a:p>
          <a:p>
            <a:pPr algn="just"/>
            <a:r>
              <a:rPr lang="ar-IQ" dirty="0"/>
              <a:t>لا تحتاج للانضمام إلى نادٍ رياضي أو أن تتبع نظام غذائي خاص، المهم هو أن تتخذ خطوات معقولة من أجل الوصول إلى أهداف قابلة للتحقيق.</a:t>
            </a:r>
          </a:p>
          <a:p>
            <a:pPr>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85000" lnSpcReduction="20000"/>
          </a:bodyPr>
          <a:lstStyle/>
          <a:p>
            <a:r>
              <a:rPr lang="ar-IQ" b="1" dirty="0"/>
              <a:t>هل ممارسة الرياضة آمنة؟</a:t>
            </a:r>
            <a:endParaRPr lang="ar-IQ" dirty="0"/>
          </a:p>
          <a:p>
            <a:pPr algn="just"/>
            <a:r>
              <a:rPr lang="ar-IQ" dirty="0"/>
              <a:t>إذا كنت تعاني من ارتفاع ضغط الدم، ربما يقترح عليك الطبيب أو الممرضة أن تحاول ممارسة نشاط </a:t>
            </a:r>
            <a:r>
              <a:rPr lang="ar-IQ" dirty="0" err="1"/>
              <a:t>رياضى</a:t>
            </a:r>
            <a:r>
              <a:rPr lang="ar-IQ" dirty="0"/>
              <a:t> لخفضه. إن كنت قلقًا من أن ممارسة الرياضة سوف تزيد من ضغط الدم فإن ذلك قد يكون صحيحًا ولكن لفترة قصيرة وسوف يعود ضغط الدم </a:t>
            </a:r>
            <a:r>
              <a:rPr lang="ar-IQ" dirty="0" err="1"/>
              <a:t>الى</a:t>
            </a:r>
            <a:r>
              <a:rPr lang="ar-IQ" dirty="0"/>
              <a:t> وضعه الطبيعي بعد أن تنتهي من التمرين. كلما عاد ضغط الدم إلى مستواه الطبيعي  بسرعة كلما كان ذلك جيدا لصحتك. على سبيل المثال المشي يومياً لمدة 30 دقيقة يقلل من 5 </a:t>
            </a:r>
            <a:r>
              <a:rPr lang="ar-IQ" dirty="0" err="1"/>
              <a:t>الى</a:t>
            </a:r>
            <a:r>
              <a:rPr lang="ar-IQ" dirty="0"/>
              <a:t> 7 ملم زئبقي </a:t>
            </a:r>
            <a:r>
              <a:rPr lang="ar-IQ" dirty="0" err="1"/>
              <a:t>فى</a:t>
            </a:r>
            <a:r>
              <a:rPr lang="ar-IQ" dirty="0"/>
              <a:t> انقباض وانبساط القلب على التوالي.</a:t>
            </a:r>
          </a:p>
          <a:p>
            <a:pPr algn="just"/>
            <a:r>
              <a:rPr lang="ar-IQ" dirty="0"/>
              <a:t>معظم مرضى ارتفاع ضغط الدم يمكنهم زيادة نشاطهم </a:t>
            </a:r>
            <a:r>
              <a:rPr lang="ar-IQ" dirty="0" err="1"/>
              <a:t>الرياضى</a:t>
            </a:r>
            <a:r>
              <a:rPr lang="ar-IQ" dirty="0"/>
              <a:t> دون خوف أما المرضى ذوى الضغط المرتفع جداً فيجب عليهم أن لا </a:t>
            </a:r>
            <a:r>
              <a:rPr lang="ar-IQ" dirty="0" err="1"/>
              <a:t>يبدأو</a:t>
            </a:r>
            <a:r>
              <a:rPr lang="ar-IQ" dirty="0"/>
              <a:t> </a:t>
            </a:r>
            <a:r>
              <a:rPr lang="ar-IQ" dirty="0" err="1"/>
              <a:t>فى</a:t>
            </a:r>
            <a:r>
              <a:rPr lang="ar-IQ" dirty="0"/>
              <a:t> ممارسة </a:t>
            </a:r>
            <a:r>
              <a:rPr lang="ar-IQ" dirty="0" err="1"/>
              <a:t>أى</a:t>
            </a:r>
            <a:r>
              <a:rPr lang="ar-IQ" dirty="0"/>
              <a:t> نشاط </a:t>
            </a:r>
            <a:r>
              <a:rPr lang="ar-IQ" dirty="0" err="1"/>
              <a:t>رياضى</a:t>
            </a:r>
            <a:r>
              <a:rPr lang="ar-IQ" dirty="0"/>
              <a:t> </a:t>
            </a:r>
            <a:r>
              <a:rPr lang="ar-IQ" dirty="0" smtClean="0"/>
              <a:t>جديد.</a:t>
            </a:r>
            <a:endParaRPr lang="ar-IQ" dirty="0"/>
          </a:p>
          <a:p>
            <a:pPr algn="just"/>
            <a:r>
              <a:rPr lang="ar-IQ" dirty="0"/>
              <a:t>يجب </a:t>
            </a:r>
            <a:r>
              <a:rPr lang="ar-IQ" dirty="0" err="1"/>
              <a:t>إستشارة</a:t>
            </a:r>
            <a:r>
              <a:rPr lang="ar-IQ" dirty="0"/>
              <a:t> الطبيب أو الممرضة قبل البدء في أي نشاط بدني جديد. كما أنه عليك إبلاغ مدربك </a:t>
            </a:r>
            <a:r>
              <a:rPr lang="ar-IQ" dirty="0" err="1"/>
              <a:t>الرياضى</a:t>
            </a:r>
            <a:r>
              <a:rPr lang="ar-IQ" dirty="0"/>
              <a:t> بأنك تعانى من ارتفاع ضغط الدم لتحديد التمرين المناسب </a:t>
            </a:r>
            <a:r>
              <a:rPr lang="ar-IQ" dirty="0" err="1"/>
              <a:t>لك</a:t>
            </a:r>
            <a:r>
              <a:rPr lang="ar-IQ" dirty="0"/>
              <a:t>.</a:t>
            </a:r>
          </a:p>
          <a:p>
            <a:pPr>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a:bodyPr>
          <a:lstStyle/>
          <a:p>
            <a:pPr algn="just"/>
            <a:r>
              <a:rPr lang="ar-IQ" b="1" dirty="0"/>
              <a:t>ما </a:t>
            </a:r>
            <a:r>
              <a:rPr lang="ar-IQ" b="1" u="sng" dirty="0"/>
              <a:t>الذي</a:t>
            </a:r>
            <a:r>
              <a:rPr lang="ar-IQ" b="1" dirty="0"/>
              <a:t> يجب القيام </a:t>
            </a:r>
            <a:r>
              <a:rPr lang="ar-IQ" b="1" dirty="0" err="1"/>
              <a:t>به</a:t>
            </a:r>
            <a:r>
              <a:rPr lang="ar-IQ" b="1" dirty="0"/>
              <a:t> قبل وبعد التمرين؟</a:t>
            </a:r>
            <a:endParaRPr lang="ar-IQ" dirty="0"/>
          </a:p>
          <a:p>
            <a:pPr algn="just"/>
            <a:r>
              <a:rPr lang="ar-IQ" b="1" dirty="0"/>
              <a:t>إذا كنت تعانى من ارتفاع </a:t>
            </a:r>
            <a:r>
              <a:rPr lang="ar-IQ" b="1" dirty="0" err="1"/>
              <a:t>فى</a:t>
            </a:r>
            <a:r>
              <a:rPr lang="ar-IQ" b="1" dirty="0"/>
              <a:t> ضغط الدم، يجب عليك </a:t>
            </a:r>
            <a:r>
              <a:rPr lang="ar-IQ" b="1" dirty="0" err="1"/>
              <a:t>الآتى</a:t>
            </a:r>
            <a:r>
              <a:rPr lang="ar-IQ" b="1" dirty="0"/>
              <a:t>:</a:t>
            </a:r>
            <a:endParaRPr lang="ar-IQ" dirty="0"/>
          </a:p>
          <a:p>
            <a:pPr algn="just"/>
            <a:r>
              <a:rPr lang="ar-IQ" dirty="0"/>
              <a:t>ابدأ ببطء: قم بزيادة مستوى نشاطك تدريجياً</a:t>
            </a:r>
          </a:p>
          <a:p>
            <a:pPr algn="just"/>
            <a:r>
              <a:rPr lang="ar-IQ" dirty="0" err="1"/>
              <a:t>إحذر</a:t>
            </a:r>
            <a:r>
              <a:rPr lang="ar-IQ" dirty="0"/>
              <a:t> من الحرارة: إذا كنت تستخدم حبوب خفض ضغط الدم ، فكن حذراً من </a:t>
            </a:r>
            <a:r>
              <a:rPr lang="ar-IQ" dirty="0" err="1"/>
              <a:t>الاصابات</a:t>
            </a:r>
            <a:r>
              <a:rPr lang="ar-IQ" dirty="0"/>
              <a:t> المرتبطة بارتفاع درجات الحرارة عند ممارسة الرياضة.</a:t>
            </a:r>
          </a:p>
          <a:p>
            <a:pPr algn="just"/>
            <a:r>
              <a:rPr lang="ar-IQ" dirty="0"/>
              <a:t>تدرج في التهدئة: يجب عليك إطالة تمارين التهدئة بعد التمرين في حالة </a:t>
            </a:r>
            <a:r>
              <a:rPr lang="ar-IQ" dirty="0" err="1"/>
              <a:t>إستخدام</a:t>
            </a:r>
            <a:r>
              <a:rPr lang="ar-IQ" dirty="0"/>
              <a:t> حبوب خفض ضغط الدم، حيث أنها قد تسبب هبوط مفاجئ لضغط الدم بعد ممارسة الرياضة.</a:t>
            </a:r>
          </a:p>
          <a:p>
            <a:pPr>
              <a:buNone/>
            </a:pP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92500" lnSpcReduction="10000"/>
          </a:bodyPr>
          <a:lstStyle/>
          <a:p>
            <a:pPr algn="just"/>
            <a:r>
              <a:rPr lang="ar-IQ" b="1" dirty="0"/>
              <a:t>ما نوع التمارين المناسبة </a:t>
            </a:r>
            <a:r>
              <a:rPr lang="ar-IQ" b="1" dirty="0" err="1"/>
              <a:t>لك</a:t>
            </a:r>
            <a:r>
              <a:rPr lang="ar-IQ" b="1" dirty="0"/>
              <a:t>؟</a:t>
            </a:r>
            <a:endParaRPr lang="ar-IQ" dirty="0"/>
          </a:p>
          <a:p>
            <a:pPr algn="just"/>
            <a:r>
              <a:rPr lang="ar-IQ" dirty="0"/>
              <a:t>إن كنت تعاني من مرض ارتفاع ضغط الدم، يجب أن تحاول التركيز على الأنشطة التي من شأنها أن تساعد القلب والأوعية الدموية. التمارين الرياضية الهوائية هي من النوع الذي يساعد قلبك أكثر من غيرها. ويتميز هذا النوع من النشاط بالتكرار والإيقاعية، وتحرك مجموعة من العضلات الكبيرة، مثل عضلات الساقين والكتفين والذراعين. ويعتبر المشي والركض والسباحة من أهم الأمثلة على هذا النوع.</a:t>
            </a:r>
          </a:p>
          <a:p>
            <a:pPr algn="just"/>
            <a:r>
              <a:rPr lang="ar-IQ" dirty="0"/>
              <a:t>تجنب القيام بالنشاط البدني المكثف لفترات قصيرة من الزمن، مثل الجري السريع أو رفع </a:t>
            </a:r>
            <a:r>
              <a:rPr lang="ar-IQ" dirty="0" err="1"/>
              <a:t>الاثقال</a:t>
            </a:r>
            <a:r>
              <a:rPr lang="ar-IQ" dirty="0"/>
              <a:t>. حيث يتسبب هذا النوع من </a:t>
            </a:r>
            <a:r>
              <a:rPr lang="ar-IQ" dirty="0" err="1"/>
              <a:t>الأنشطةفي</a:t>
            </a:r>
            <a:r>
              <a:rPr lang="ar-IQ" dirty="0"/>
              <a:t> زيادة ارتفاع ضغط الدم بسرعة وتضع عبئاً غير مرغوب </a:t>
            </a:r>
            <a:r>
              <a:rPr lang="ar-IQ" dirty="0" err="1"/>
              <a:t>به</a:t>
            </a:r>
            <a:r>
              <a:rPr lang="ar-IQ" dirty="0"/>
              <a:t> على قلبك والأوعية الدموية.</a:t>
            </a:r>
          </a:p>
          <a:p>
            <a:pPr>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0000" lnSpcReduction="20000"/>
          </a:bodyPr>
          <a:lstStyle/>
          <a:p>
            <a:r>
              <a:rPr lang="ar-IQ" b="1" dirty="0"/>
              <a:t>الأنشطة التالية يمكنك القيام </a:t>
            </a:r>
            <a:r>
              <a:rPr lang="ar-IQ" b="1" dirty="0" err="1"/>
              <a:t>بها</a:t>
            </a:r>
            <a:r>
              <a:rPr lang="ar-IQ" b="1" dirty="0"/>
              <a:t> إذا كان لديك ارتفاع </a:t>
            </a:r>
            <a:r>
              <a:rPr lang="ar-IQ" b="1" dirty="0" err="1"/>
              <a:t>فى</a:t>
            </a:r>
            <a:r>
              <a:rPr lang="ar-IQ" b="1" dirty="0"/>
              <a:t> ضغط الدم:</a:t>
            </a:r>
            <a:endParaRPr lang="ar-IQ" dirty="0"/>
          </a:p>
          <a:p>
            <a:r>
              <a:rPr lang="ar-IQ" dirty="0"/>
              <a:t>ركوب الدراجات</a:t>
            </a:r>
          </a:p>
          <a:p>
            <a:r>
              <a:rPr lang="ar-IQ" dirty="0"/>
              <a:t>المشي السريع</a:t>
            </a:r>
          </a:p>
          <a:p>
            <a:r>
              <a:rPr lang="ar-IQ" dirty="0"/>
              <a:t>السباحة</a:t>
            </a:r>
          </a:p>
          <a:p>
            <a:r>
              <a:rPr lang="ar-IQ" dirty="0"/>
              <a:t>التنس</a:t>
            </a:r>
          </a:p>
          <a:p>
            <a:r>
              <a:rPr lang="ar-IQ" dirty="0"/>
              <a:t>رفع الأثقال (ذات الوزن الخفيف)</a:t>
            </a:r>
          </a:p>
          <a:p>
            <a:r>
              <a:rPr lang="ar-IQ" dirty="0"/>
              <a:t>الركض </a:t>
            </a:r>
            <a:r>
              <a:rPr lang="ar-IQ" dirty="0" err="1"/>
              <a:t>البطئ</a:t>
            </a:r>
            <a:endParaRPr lang="ar-IQ" dirty="0"/>
          </a:p>
          <a:p>
            <a:r>
              <a:rPr lang="ar-IQ" dirty="0"/>
              <a:t>الرقص</a:t>
            </a:r>
          </a:p>
          <a:p>
            <a:r>
              <a:rPr lang="ar-IQ" b="1" dirty="0"/>
              <a:t>الأنشطة </a:t>
            </a:r>
            <a:r>
              <a:rPr lang="ar-IQ" b="1" dirty="0" err="1"/>
              <a:t>التاليه</a:t>
            </a:r>
            <a:r>
              <a:rPr lang="ar-IQ" b="1" dirty="0"/>
              <a:t> قد تكون خطره على صحتك إذا لم يكن ضغط الدم لديك تحت </a:t>
            </a:r>
            <a:r>
              <a:rPr lang="ar-IQ" b="1" dirty="0" err="1"/>
              <a:t>السيطره</a:t>
            </a:r>
            <a:r>
              <a:rPr lang="ar-IQ" b="1" dirty="0"/>
              <a:t> مثل</a:t>
            </a:r>
            <a:r>
              <a:rPr lang="ar-IQ" dirty="0"/>
              <a:t>:</a:t>
            </a:r>
          </a:p>
          <a:p>
            <a:r>
              <a:rPr lang="ar-IQ" dirty="0"/>
              <a:t>رفع الأوزان الثقيلة</a:t>
            </a:r>
          </a:p>
          <a:p>
            <a:r>
              <a:rPr lang="ar-IQ" dirty="0"/>
              <a:t>الاسكواش</a:t>
            </a:r>
          </a:p>
          <a:p>
            <a:r>
              <a:rPr lang="ar-IQ" dirty="0"/>
              <a:t>الجري السريع</a:t>
            </a:r>
          </a:p>
          <a:p>
            <a:r>
              <a:rPr lang="ar-IQ" dirty="0"/>
              <a:t>الغوص</a:t>
            </a:r>
          </a:p>
          <a:p>
            <a:r>
              <a:rPr lang="ar-IQ" dirty="0"/>
              <a:t>القفز بالمظلات</a:t>
            </a:r>
          </a:p>
          <a:p>
            <a:r>
              <a:rPr lang="ar-IQ" dirty="0"/>
              <a:t> </a:t>
            </a:r>
          </a:p>
          <a:p>
            <a:pPr>
              <a:buNone/>
            </a:pP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107</Words>
  <Application>Microsoft Office PowerPoint</Application>
  <PresentationFormat>عرض على الشاشة (3:4)‏</PresentationFormat>
  <Paragraphs>38</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ارتفاع ضغط الدم والنشاط البدني  أ.د ياسين حبيب عزال</vt:lpstr>
      <vt:lpstr>ما هو ضغط الدم</vt:lpstr>
      <vt:lpstr>الشريحة 3</vt:lpstr>
      <vt:lpstr>الشريحة 4</vt:lpstr>
      <vt:lpstr>الشريحة 5</vt:lpstr>
      <vt:lpstr>الشريحة 6</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ارتفاع ضغط الدم والنشاط البدني  أ.د فلاح مهدي عبود</dc:title>
  <dc:creator>د. فلاح</dc:creator>
  <cp:lastModifiedBy>mustafa</cp:lastModifiedBy>
  <cp:revision>3</cp:revision>
  <dcterms:created xsi:type="dcterms:W3CDTF">2018-12-11T19:51:46Z</dcterms:created>
  <dcterms:modified xsi:type="dcterms:W3CDTF">2011-12-29T23:35:44Z</dcterms:modified>
</cp:coreProperties>
</file>